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81" r:id="rId2"/>
    <p:sldId id="261" r:id="rId3"/>
    <p:sldId id="272" r:id="rId4"/>
    <p:sldId id="265" r:id="rId5"/>
    <p:sldId id="271" r:id="rId6"/>
    <p:sldId id="257" r:id="rId7"/>
    <p:sldId id="258" r:id="rId8"/>
    <p:sldId id="259" r:id="rId9"/>
    <p:sldId id="262" r:id="rId10"/>
    <p:sldId id="264" r:id="rId11"/>
    <p:sldId id="279" r:id="rId12"/>
    <p:sldId id="260" r:id="rId13"/>
    <p:sldId id="277" r:id="rId14"/>
    <p:sldId id="282" r:id="rId15"/>
    <p:sldId id="278" r:id="rId16"/>
    <p:sldId id="27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729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D0D9-F098-4A79-8B32-0C4D1E28CFB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8A6F1-BCD2-44EC-A988-29A85285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6591-D24C-464E-9269-F27DB94AE89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8148-5834-4BF4-9110-46A22EBD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83" y="2457440"/>
            <a:ext cx="743166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42" y="218941"/>
            <a:ext cx="8016935" cy="265199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413792" y="2409566"/>
            <a:ext cx="97483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80" y="103031"/>
            <a:ext cx="9205758" cy="22130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52624" y="1825625"/>
            <a:ext cx="36867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3182" r="17183" b="15066"/>
          <a:stretch/>
        </p:blipFill>
        <p:spPr>
          <a:xfrm>
            <a:off x="2960587" y="1823834"/>
            <a:ext cx="6270826" cy="359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3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66" y="188788"/>
            <a:ext cx="7785267" cy="184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52" y="1456271"/>
            <a:ext cx="973005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84" y="0"/>
            <a:ext cx="7332215" cy="176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194" y="817788"/>
            <a:ext cx="8638781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" y="0"/>
            <a:ext cx="1220597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77" y="177880"/>
            <a:ext cx="7882811" cy="2432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74" y="2610395"/>
            <a:ext cx="9791025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986" y="1707124"/>
            <a:ext cx="9845893" cy="471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244" y="384177"/>
            <a:ext cx="8937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8" y="1994191"/>
            <a:ext cx="8705843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31" y="425004"/>
            <a:ext cx="5185737" cy="1931831"/>
          </a:xfrm>
          <a:prstGeom prst="rect">
            <a:avLst/>
          </a:prstGeom>
        </p:spPr>
      </p:pic>
      <p:sp>
        <p:nvSpPr>
          <p:cNvPr id="10" name="AutoShape 2" descr="C:\Users\DIRC4\Pictures\farwa\farwa.pptx 1\pjimage_-_2021-04-12T102550.535_1618203503496_16182035259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514" y="3245437"/>
            <a:ext cx="4360258" cy="322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Pin on 3D Wallpaper oneZeal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2" y="3245437"/>
            <a:ext cx="3899267" cy="322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7512" r="2395" b="4601"/>
          <a:stretch/>
        </p:blipFill>
        <p:spPr>
          <a:xfrm>
            <a:off x="1206047" y="1030310"/>
            <a:ext cx="9779906" cy="5074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90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"/>
          <a:stretch/>
        </p:blipFill>
        <p:spPr>
          <a:xfrm>
            <a:off x="2369875" y="1702561"/>
            <a:ext cx="7452250" cy="3739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57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37" y="1700012"/>
            <a:ext cx="7215925" cy="418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1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" y="0"/>
            <a:ext cx="12205974" cy="68580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613551" y="4294893"/>
            <a:ext cx="296214" cy="270456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613551" y="5358248"/>
            <a:ext cx="296214" cy="270456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92" y="365125"/>
            <a:ext cx="9272820" cy="183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158" y="2358275"/>
            <a:ext cx="4389500" cy="151803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21839" y="3838311"/>
            <a:ext cx="328602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3878" r="3624" b="4156"/>
          <a:stretch/>
        </p:blipFill>
        <p:spPr>
          <a:xfrm>
            <a:off x="4085686" y="2588654"/>
            <a:ext cx="3793375" cy="35439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817" y="239628"/>
            <a:ext cx="8742422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" y="0"/>
            <a:ext cx="12205974" cy="6858000"/>
          </a:xfrm>
          <a:prstGeom prst="rect">
            <a:avLst/>
          </a:prstGeom>
          <a:ln>
            <a:noFill/>
          </a:ln>
        </p:spPr>
      </p:pic>
      <p:sp>
        <p:nvSpPr>
          <p:cNvPr id="2" name="Round Diagonal Corner Rectangle 1"/>
          <p:cNvSpPr/>
          <p:nvPr/>
        </p:nvSpPr>
        <p:spPr>
          <a:xfrm>
            <a:off x="1841678" y="2678807"/>
            <a:ext cx="8448541" cy="2168320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70" y="2695052"/>
            <a:ext cx="8856486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3878" r="3624" b="4156"/>
          <a:stretch/>
        </p:blipFill>
        <p:spPr>
          <a:xfrm>
            <a:off x="2707648" y="466859"/>
            <a:ext cx="3170620" cy="29621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646197" y="3244334"/>
            <a:ext cx="11512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r" rtl="1">
              <a:buFont typeface="Wingdings" panose="05000000000000000000" pitchFamily="2" charset="2"/>
              <a:buChar char="ü"/>
            </a:pPr>
            <a:endParaRPr lang="en-US" sz="9600" dirty="0">
              <a:solidFill>
                <a:srgbClr val="FFFF00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22" y="207667"/>
            <a:ext cx="4590642" cy="353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50" y="2206734"/>
            <a:ext cx="5535648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Jameel Noori Nastaleeq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قرآن پاک اور رمضان</dc:title>
  <dc:creator>atiya nisar</dc:creator>
  <cp:lastModifiedBy>dirc</cp:lastModifiedBy>
  <cp:revision>69</cp:revision>
  <dcterms:created xsi:type="dcterms:W3CDTF">2018-04-25T05:06:33Z</dcterms:created>
  <dcterms:modified xsi:type="dcterms:W3CDTF">2022-03-09T07:41:45Z</dcterms:modified>
</cp:coreProperties>
</file>